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5143500" type="screen16x9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60" d="100"/>
          <a:sy n="160" d="100"/>
        </p:scale>
        <p:origin x="-168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HK" smtClean="0"/>
              <a:t>Click to edit Master subtitle style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67113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239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2352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26270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8172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63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5253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1515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0611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4129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HK" smtClean="0"/>
              <a:t>Click icon to add picture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22466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70206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圖片 4" descr="banner-worshi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56248"/>
            <a:ext cx="9144000" cy="2787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39751" y="1437085"/>
            <a:ext cx="8353425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zh-TW" altLang="zh-TW" sz="88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我要歌頌祢聖名</a:t>
            </a:r>
            <a:endParaRPr lang="zh-TW" altLang="en-US" sz="8800" b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4929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圖片 4" descr="banner-worshi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56248"/>
            <a:ext cx="9144000" cy="2787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468313" y="897731"/>
            <a:ext cx="80645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kumimoji="0" lang="zh-TW" altLang="zh-TW" sz="6000" b="1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我要歌頌祢聖名，哦主！</a:t>
            </a:r>
          </a:p>
          <a:p>
            <a:pPr eaLnBrk="1" hangingPunct="1">
              <a:defRPr/>
            </a:pPr>
            <a:r>
              <a:rPr kumimoji="0" lang="zh-TW" altLang="zh-TW" sz="6000" b="1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歌頌祢聖名，哦主！</a:t>
            </a:r>
            <a:r>
              <a:rPr kumimoji="0" lang="zh-TW" altLang="en-US" sz="6000" b="1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 </a:t>
            </a:r>
          </a:p>
        </p:txBody>
      </p:sp>
      <p:sp>
        <p:nvSpPr>
          <p:cNvPr id="4100" name="文字方塊 3"/>
          <p:cNvSpPr txBox="1">
            <a:spLocks noChangeArrowheads="1"/>
          </p:cNvSpPr>
          <p:nvPr/>
        </p:nvSpPr>
        <p:spPr bwMode="auto">
          <a:xfrm>
            <a:off x="3743326" y="4866085"/>
            <a:ext cx="54006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zh-TW" b="1">
                <a:solidFill>
                  <a:schemeClr val="bg1"/>
                </a:solidFill>
                <a:latin typeface="Calibri" pitchFamily="34" charset="0"/>
              </a:rPr>
              <a:t>我要歌頌祢聖名</a:t>
            </a:r>
            <a:r>
              <a:rPr kumimoji="0" lang="zh-TW" altLang="en-US" b="1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kumimoji="0" lang="zh-TW" altLang="zh-TW" b="1" u="sng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kumimoji="0" lang="en-US" altLang="zh-TW" b="1" u="sng">
                <a:solidFill>
                  <a:schemeClr val="bg1"/>
                </a:solidFill>
                <a:latin typeface="Calibri" pitchFamily="34" charset="0"/>
              </a:rPr>
              <a:t>(</a:t>
            </a:r>
            <a:r>
              <a:rPr kumimoji="0" lang="zh-TW" altLang="zh-TW" b="1" u="sng">
                <a:solidFill>
                  <a:schemeClr val="bg1"/>
                </a:solidFill>
                <a:latin typeface="Calibri" pitchFamily="34" charset="0"/>
              </a:rPr>
              <a:t>詩集：和撒那新歌，</a:t>
            </a:r>
            <a:r>
              <a:rPr kumimoji="0" lang="en-US" altLang="zh-TW" b="1" u="sng">
                <a:solidFill>
                  <a:schemeClr val="bg1"/>
                </a:solidFill>
                <a:latin typeface="Calibri" pitchFamily="34" charset="0"/>
              </a:rPr>
              <a:t>150)</a:t>
            </a:r>
            <a:r>
              <a:rPr kumimoji="0" lang="zh-TW" altLang="en-US" b="1" u="sng">
                <a:solidFill>
                  <a:schemeClr val="bg1"/>
                </a:solidFill>
                <a:latin typeface="Calibri" pitchFamily="34" charset="0"/>
              </a:rPr>
              <a:t>   </a:t>
            </a:r>
            <a:r>
              <a:rPr kumimoji="0" lang="en-US" altLang="zh-TW" b="1" u="sng">
                <a:solidFill>
                  <a:schemeClr val="bg1"/>
                </a:solidFill>
                <a:latin typeface="Calibri" pitchFamily="34" charset="0"/>
              </a:rPr>
              <a:t>1/4</a:t>
            </a:r>
            <a:endParaRPr kumimoji="0" lang="zh-TW" altLang="en-US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807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圖片 4" descr="banner-worshi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56248"/>
            <a:ext cx="9144000" cy="2787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287338" y="951310"/>
            <a:ext cx="8856662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kumimoji="0" lang="zh-TW" altLang="zh-TW" sz="6600" b="1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因為祢聖名</a:t>
            </a:r>
            <a:endParaRPr kumimoji="0" lang="en-US" altLang="zh-TW" sz="6600" b="1" dirty="0">
              <a:solidFill>
                <a:schemeClr val="bg2">
                  <a:lumMod val="2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defRPr/>
            </a:pPr>
            <a:r>
              <a:rPr kumimoji="0" lang="zh-TW" altLang="zh-TW" sz="6600" b="1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至高配得讚美。</a:t>
            </a:r>
          </a:p>
          <a:p>
            <a:pPr eaLnBrk="1" hangingPunct="1">
              <a:spcBef>
                <a:spcPct val="25000"/>
              </a:spcBef>
              <a:defRPr/>
            </a:pPr>
            <a:r>
              <a:rPr kumimoji="0" lang="zh-TW" altLang="en-US" sz="40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 </a:t>
            </a:r>
            <a:endParaRPr kumimoji="0" lang="zh-TW" altLang="en-US" sz="40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124" name="文字方塊 3"/>
          <p:cNvSpPr txBox="1">
            <a:spLocks noChangeArrowheads="1"/>
          </p:cNvSpPr>
          <p:nvPr/>
        </p:nvSpPr>
        <p:spPr bwMode="auto">
          <a:xfrm>
            <a:off x="3743326" y="4866085"/>
            <a:ext cx="54006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zh-TW" b="1">
                <a:solidFill>
                  <a:schemeClr val="bg1"/>
                </a:solidFill>
                <a:latin typeface="Calibri" pitchFamily="34" charset="0"/>
              </a:rPr>
              <a:t>我要歌頌祢聖名</a:t>
            </a:r>
            <a:r>
              <a:rPr kumimoji="0" lang="zh-TW" altLang="en-US" b="1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kumimoji="0" lang="zh-TW" altLang="zh-TW" b="1" u="sng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kumimoji="0" lang="en-US" altLang="zh-TW" b="1" u="sng">
                <a:solidFill>
                  <a:schemeClr val="bg1"/>
                </a:solidFill>
                <a:latin typeface="Calibri" pitchFamily="34" charset="0"/>
              </a:rPr>
              <a:t>(</a:t>
            </a:r>
            <a:r>
              <a:rPr kumimoji="0" lang="zh-TW" altLang="zh-TW" b="1" u="sng">
                <a:solidFill>
                  <a:schemeClr val="bg1"/>
                </a:solidFill>
                <a:latin typeface="Calibri" pitchFamily="34" charset="0"/>
              </a:rPr>
              <a:t>詩集：和撒那新歌，</a:t>
            </a:r>
            <a:r>
              <a:rPr kumimoji="0" lang="en-US" altLang="zh-TW" b="1" u="sng">
                <a:solidFill>
                  <a:schemeClr val="bg1"/>
                </a:solidFill>
                <a:latin typeface="Calibri" pitchFamily="34" charset="0"/>
              </a:rPr>
              <a:t>150)</a:t>
            </a:r>
            <a:r>
              <a:rPr kumimoji="0" lang="zh-TW" altLang="en-US" b="1" u="sng">
                <a:solidFill>
                  <a:schemeClr val="bg1"/>
                </a:solidFill>
                <a:latin typeface="Calibri" pitchFamily="34" charset="0"/>
              </a:rPr>
              <a:t>   </a:t>
            </a:r>
            <a:r>
              <a:rPr kumimoji="0" lang="en-US" altLang="zh-TW" b="1" u="sng">
                <a:solidFill>
                  <a:schemeClr val="bg1"/>
                </a:solidFill>
                <a:latin typeface="Calibri" pitchFamily="34" charset="0"/>
              </a:rPr>
              <a:t>2/4</a:t>
            </a:r>
            <a:endParaRPr kumimoji="0" lang="zh-TW" altLang="en-US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543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圖片 4" descr="banner-worshi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56248"/>
            <a:ext cx="9144000" cy="2787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468313" y="897731"/>
            <a:ext cx="80645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kumimoji="0" lang="zh-TW" altLang="zh-TW" sz="6000" b="1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我要歌頌祢聖名，哦主！</a:t>
            </a:r>
          </a:p>
          <a:p>
            <a:pPr eaLnBrk="1" hangingPunct="1">
              <a:defRPr/>
            </a:pPr>
            <a:r>
              <a:rPr kumimoji="0" lang="zh-TW" altLang="zh-TW" sz="6000" b="1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歌頌祢聖名，哦主！</a:t>
            </a:r>
            <a:r>
              <a:rPr kumimoji="0" lang="zh-TW" altLang="en-US" sz="6000" b="1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 </a:t>
            </a:r>
          </a:p>
        </p:txBody>
      </p:sp>
      <p:sp>
        <p:nvSpPr>
          <p:cNvPr id="6148" name="文字方塊 3"/>
          <p:cNvSpPr txBox="1">
            <a:spLocks noChangeArrowheads="1"/>
          </p:cNvSpPr>
          <p:nvPr/>
        </p:nvSpPr>
        <p:spPr bwMode="auto">
          <a:xfrm>
            <a:off x="3743326" y="4866085"/>
            <a:ext cx="54006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zh-TW" b="1">
                <a:solidFill>
                  <a:schemeClr val="bg1"/>
                </a:solidFill>
                <a:latin typeface="Calibri" pitchFamily="34" charset="0"/>
              </a:rPr>
              <a:t>我要歌頌祢聖名</a:t>
            </a:r>
            <a:r>
              <a:rPr kumimoji="0" lang="zh-TW" altLang="en-US" b="1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kumimoji="0" lang="zh-TW" altLang="zh-TW" b="1" u="sng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kumimoji="0" lang="en-US" altLang="zh-TW" b="1" u="sng">
                <a:solidFill>
                  <a:schemeClr val="bg1"/>
                </a:solidFill>
                <a:latin typeface="Calibri" pitchFamily="34" charset="0"/>
              </a:rPr>
              <a:t>(</a:t>
            </a:r>
            <a:r>
              <a:rPr kumimoji="0" lang="zh-TW" altLang="zh-TW" b="1" u="sng">
                <a:solidFill>
                  <a:schemeClr val="bg1"/>
                </a:solidFill>
                <a:latin typeface="Calibri" pitchFamily="34" charset="0"/>
              </a:rPr>
              <a:t>詩集：和撒那新歌，</a:t>
            </a:r>
            <a:r>
              <a:rPr kumimoji="0" lang="en-US" altLang="zh-TW" b="1" u="sng">
                <a:solidFill>
                  <a:schemeClr val="bg1"/>
                </a:solidFill>
                <a:latin typeface="Calibri" pitchFamily="34" charset="0"/>
              </a:rPr>
              <a:t>150)</a:t>
            </a:r>
            <a:r>
              <a:rPr kumimoji="0" lang="zh-TW" altLang="en-US" b="1" u="sng">
                <a:solidFill>
                  <a:schemeClr val="bg1"/>
                </a:solidFill>
                <a:latin typeface="Calibri" pitchFamily="34" charset="0"/>
              </a:rPr>
              <a:t>   </a:t>
            </a:r>
            <a:r>
              <a:rPr kumimoji="0" lang="en-US" altLang="zh-TW" b="1" u="sng">
                <a:solidFill>
                  <a:schemeClr val="bg1"/>
                </a:solidFill>
                <a:latin typeface="Calibri" pitchFamily="34" charset="0"/>
              </a:rPr>
              <a:t>1/4</a:t>
            </a:r>
            <a:endParaRPr kumimoji="0" lang="zh-TW" altLang="en-US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408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圖片 4" descr="banner-worshi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56248"/>
            <a:ext cx="9144000" cy="2787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503238" y="1113235"/>
            <a:ext cx="8640762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kumimoji="0" lang="zh-TW" altLang="zh-TW" sz="6600" b="1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因為祢聖名</a:t>
            </a:r>
            <a:endParaRPr kumimoji="0" lang="en-US" altLang="zh-TW" sz="6600" b="1" dirty="0">
              <a:solidFill>
                <a:schemeClr val="bg2">
                  <a:lumMod val="2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defRPr/>
            </a:pPr>
            <a:r>
              <a:rPr kumimoji="0" lang="zh-TW" altLang="zh-TW" sz="6600" b="1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至高配得讚美。 </a:t>
            </a:r>
            <a:r>
              <a:rPr kumimoji="0" lang="zh-TW" altLang="en-US" sz="40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 </a:t>
            </a:r>
            <a:endParaRPr kumimoji="0" lang="zh-TW" altLang="en-US" sz="40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172" name="文字方塊 3"/>
          <p:cNvSpPr txBox="1">
            <a:spLocks noChangeArrowheads="1"/>
          </p:cNvSpPr>
          <p:nvPr/>
        </p:nvSpPr>
        <p:spPr bwMode="auto">
          <a:xfrm>
            <a:off x="3743326" y="4866085"/>
            <a:ext cx="54006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zh-TW" b="1">
                <a:solidFill>
                  <a:schemeClr val="bg1"/>
                </a:solidFill>
                <a:latin typeface="Calibri" pitchFamily="34" charset="0"/>
              </a:rPr>
              <a:t>我要歌頌祢聖名</a:t>
            </a:r>
            <a:r>
              <a:rPr kumimoji="0" lang="zh-TW" altLang="en-US" b="1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kumimoji="0" lang="zh-TW" altLang="zh-TW" b="1" u="sng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kumimoji="0" lang="en-US" altLang="zh-TW" b="1" u="sng">
                <a:solidFill>
                  <a:schemeClr val="bg1"/>
                </a:solidFill>
                <a:latin typeface="Calibri" pitchFamily="34" charset="0"/>
              </a:rPr>
              <a:t>(</a:t>
            </a:r>
            <a:r>
              <a:rPr kumimoji="0" lang="zh-TW" altLang="zh-TW" b="1" u="sng">
                <a:solidFill>
                  <a:schemeClr val="bg1"/>
                </a:solidFill>
                <a:latin typeface="Calibri" pitchFamily="34" charset="0"/>
              </a:rPr>
              <a:t>詩集：和撒那新歌，</a:t>
            </a:r>
            <a:r>
              <a:rPr kumimoji="0" lang="en-US" altLang="zh-TW" b="1" u="sng">
                <a:solidFill>
                  <a:schemeClr val="bg1"/>
                </a:solidFill>
                <a:latin typeface="Calibri" pitchFamily="34" charset="0"/>
              </a:rPr>
              <a:t>150)</a:t>
            </a:r>
            <a:r>
              <a:rPr kumimoji="0" lang="zh-TW" altLang="en-US" b="1" u="sng">
                <a:solidFill>
                  <a:schemeClr val="bg1"/>
                </a:solidFill>
                <a:latin typeface="Calibri" pitchFamily="34" charset="0"/>
              </a:rPr>
              <a:t>   </a:t>
            </a:r>
            <a:r>
              <a:rPr kumimoji="0" lang="en-US" altLang="zh-TW" b="1" u="sng">
                <a:solidFill>
                  <a:schemeClr val="bg1"/>
                </a:solidFill>
                <a:latin typeface="Calibri" pitchFamily="34" charset="0"/>
              </a:rPr>
              <a:t>4/4</a:t>
            </a:r>
            <a:endParaRPr kumimoji="0" lang="zh-TW" altLang="en-US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929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圖片 4" descr="banner-worshi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56248"/>
            <a:ext cx="9144000" cy="2787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503238" y="1113235"/>
            <a:ext cx="8640762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kumimoji="0" lang="zh-TW" altLang="zh-TW" sz="6600" b="1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因為祢聖名</a:t>
            </a:r>
            <a:endParaRPr kumimoji="0" lang="en-US" altLang="zh-TW" sz="6600" b="1" dirty="0">
              <a:solidFill>
                <a:schemeClr val="bg2">
                  <a:lumMod val="2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defRPr/>
            </a:pPr>
            <a:r>
              <a:rPr kumimoji="0" lang="zh-TW" altLang="zh-TW" sz="6600" b="1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至高配得讚美。 </a:t>
            </a:r>
            <a:r>
              <a:rPr kumimoji="0" lang="zh-TW" altLang="en-US" sz="40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 </a:t>
            </a:r>
            <a:endParaRPr kumimoji="0" lang="zh-TW" altLang="en-US" sz="40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172" name="文字方塊 3"/>
          <p:cNvSpPr txBox="1">
            <a:spLocks noChangeArrowheads="1"/>
          </p:cNvSpPr>
          <p:nvPr/>
        </p:nvSpPr>
        <p:spPr bwMode="auto">
          <a:xfrm>
            <a:off x="3743326" y="4866085"/>
            <a:ext cx="54006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0" lang="zh-TW" altLang="zh-TW" b="1">
                <a:solidFill>
                  <a:schemeClr val="bg1"/>
                </a:solidFill>
                <a:latin typeface="Calibri" pitchFamily="34" charset="0"/>
              </a:rPr>
              <a:t>我要歌頌祢聖名</a:t>
            </a:r>
            <a:r>
              <a:rPr kumimoji="0" lang="zh-TW" altLang="en-US" b="1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kumimoji="0" lang="zh-TW" altLang="zh-TW" b="1" u="sng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kumimoji="0" lang="en-US" altLang="zh-TW" b="1" u="sng">
                <a:solidFill>
                  <a:schemeClr val="bg1"/>
                </a:solidFill>
                <a:latin typeface="Calibri" pitchFamily="34" charset="0"/>
              </a:rPr>
              <a:t>(</a:t>
            </a:r>
            <a:r>
              <a:rPr kumimoji="0" lang="zh-TW" altLang="zh-TW" b="1" u="sng">
                <a:solidFill>
                  <a:schemeClr val="bg1"/>
                </a:solidFill>
                <a:latin typeface="Calibri" pitchFamily="34" charset="0"/>
              </a:rPr>
              <a:t>詩集：和撒那新歌，</a:t>
            </a:r>
            <a:r>
              <a:rPr kumimoji="0" lang="en-US" altLang="zh-TW" b="1" u="sng">
                <a:solidFill>
                  <a:schemeClr val="bg1"/>
                </a:solidFill>
                <a:latin typeface="Calibri" pitchFamily="34" charset="0"/>
              </a:rPr>
              <a:t>150)</a:t>
            </a:r>
            <a:r>
              <a:rPr kumimoji="0" lang="zh-TW" altLang="en-US" b="1" u="sng">
                <a:solidFill>
                  <a:schemeClr val="bg1"/>
                </a:solidFill>
                <a:latin typeface="Calibri" pitchFamily="34" charset="0"/>
              </a:rPr>
              <a:t>   </a:t>
            </a:r>
            <a:r>
              <a:rPr kumimoji="0" lang="en-US" altLang="zh-TW" b="1" u="sng">
                <a:solidFill>
                  <a:schemeClr val="bg1"/>
                </a:solidFill>
                <a:latin typeface="Calibri" pitchFamily="34" charset="0"/>
              </a:rPr>
              <a:t>4/4</a:t>
            </a:r>
            <a:endParaRPr kumimoji="0" lang="zh-TW" altLang="en-US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127411"/>
      </p:ext>
    </p:extLst>
  </p:cSld>
  <p:clrMapOvr>
    <a:masterClrMapping/>
  </p:clrMapOvr>
</p:sld>
</file>

<file path=ppt/theme/theme1.xml><?xml version="1.0" encoding="utf-8"?>
<a:theme xmlns:a="http://schemas.openxmlformats.org/drawingml/2006/main" name="16to9pl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16to9plain</Template>
  <TotalTime>1</TotalTime>
  <Words>183</Words>
  <Application>Microsoft Office PowerPoint</Application>
  <PresentationFormat>On-screen Show (16:9)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16to9plain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wsc</dc:creator>
  <cp:lastModifiedBy>wsc</cp:lastModifiedBy>
  <cp:revision>1</cp:revision>
  <dcterms:created xsi:type="dcterms:W3CDTF">2018-11-21T02:12:41Z</dcterms:created>
  <dcterms:modified xsi:type="dcterms:W3CDTF">2018-11-21T02:14:02Z</dcterms:modified>
</cp:coreProperties>
</file>